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01" r:id="rId3"/>
    <p:sldId id="267" r:id="rId4"/>
    <p:sldId id="273" r:id="rId5"/>
    <p:sldId id="277" r:id="rId6"/>
    <p:sldId id="278" r:id="rId7"/>
    <p:sldId id="285" r:id="rId8"/>
    <p:sldId id="269" r:id="rId9"/>
    <p:sldId id="257" r:id="rId10"/>
    <p:sldId id="302" r:id="rId11"/>
  </p:sldIdLst>
  <p:sldSz cx="9144000" cy="6858000" type="screen4x3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3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FFB1-4299-4BC6-B4DB-A32AA59C3AAA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16EF5-203C-4B34-9ED9-A84EC5EE2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85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FFB1-4299-4BC6-B4DB-A32AA59C3AAA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16EF5-203C-4B34-9ED9-A84EC5EE2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595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FFB1-4299-4BC6-B4DB-A32AA59C3AAA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16EF5-203C-4B34-9ED9-A84EC5EE2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910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FFB1-4299-4BC6-B4DB-A32AA59C3AAA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16EF5-203C-4B34-9ED9-A84EC5EE2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88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FFB1-4299-4BC6-B4DB-A32AA59C3AAA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16EF5-203C-4B34-9ED9-A84EC5EE2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5869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FFB1-4299-4BC6-B4DB-A32AA59C3AAA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16EF5-203C-4B34-9ED9-A84EC5EE2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866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FFB1-4299-4BC6-B4DB-A32AA59C3AAA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16EF5-203C-4B34-9ED9-A84EC5EE2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8492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FFB1-4299-4BC6-B4DB-A32AA59C3AAA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16EF5-203C-4B34-9ED9-A84EC5EE2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907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FFB1-4299-4BC6-B4DB-A32AA59C3AAA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16EF5-203C-4B34-9ED9-A84EC5EE2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3774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FFB1-4299-4BC6-B4DB-A32AA59C3AAA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16EF5-203C-4B34-9ED9-A84EC5EE2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3242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FFB1-4299-4BC6-B4DB-A32AA59C3AAA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16EF5-203C-4B34-9ED9-A84EC5EE2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235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FFB1-4299-4BC6-B4DB-A32AA59C3AAA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16EF5-203C-4B34-9ED9-A84EC5EE2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296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FFB1-4299-4BC6-B4DB-A32AA59C3AAA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16EF5-203C-4B34-9ED9-A84EC5EE2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9655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FFB1-4299-4BC6-B4DB-A32AA59C3AAA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16EF5-203C-4B34-9ED9-A84EC5EE2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1682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FFB1-4299-4BC6-B4DB-A32AA59C3AAA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16EF5-203C-4B34-9ED9-A84EC5EE2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55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FFB1-4299-4BC6-B4DB-A32AA59C3AAA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16EF5-203C-4B34-9ED9-A84EC5EE2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160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FFB1-4299-4BC6-B4DB-A32AA59C3AAA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16EF5-203C-4B34-9ED9-A84EC5EE2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28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FFB1-4299-4BC6-B4DB-A32AA59C3AAA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16EF5-203C-4B34-9ED9-A84EC5EE2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43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FFB1-4299-4BC6-B4DB-A32AA59C3AAA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16EF5-203C-4B34-9ED9-A84EC5EE2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856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FFB1-4299-4BC6-B4DB-A32AA59C3AAA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16EF5-203C-4B34-9ED9-A84EC5EE2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814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FFB1-4299-4BC6-B4DB-A32AA59C3AAA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16EF5-203C-4B34-9ED9-A84EC5EE2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876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FFB1-4299-4BC6-B4DB-A32AA59C3AAA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16EF5-203C-4B34-9ED9-A84EC5EE2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6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AFFB1-4299-4BC6-B4DB-A32AA59C3AAA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16EF5-203C-4B34-9ED9-A84EC5EE2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600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AFFB1-4299-4BC6-B4DB-A32AA59C3AAA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16EF5-203C-4B34-9ED9-A84EC5EE2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72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9392"/>
            <a:ext cx="9144000" cy="7056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67544" y="2276872"/>
            <a:ext cx="849085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Контрольно-кассовая техника, </a:t>
            </a:r>
            <a:b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производства АО «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Калугаприбор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»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7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2019 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год</a:t>
            </a: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355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99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7704" y="442981"/>
            <a:ext cx="5472608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baseline="30000" dirty="0">
                <a:solidFill>
                  <a:schemeClr val="accent1">
                    <a:lumMod val="75000"/>
                  </a:schemeClr>
                </a:solidFill>
              </a:rPr>
              <a:t>Контрольно-кассовая техника </a:t>
            </a:r>
          </a:p>
          <a:p>
            <a:r>
              <a:rPr lang="ru-RU" sz="2800" b="1" baseline="30000" dirty="0">
                <a:solidFill>
                  <a:srgbClr val="00B0F0"/>
                </a:solidFill>
              </a:rPr>
              <a:t>АМС-300Ф</a:t>
            </a:r>
            <a:endParaRPr lang="ru-RU" sz="2800" b="1" baseline="30000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664" y="4064039"/>
            <a:ext cx="70567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97200" algn="just"/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Полноценное рабочее место кассира не требующее дополнительных устройств и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компьютера, отвечающее требованиям ФЗ-54.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360000" indent="97200" algn="just"/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360000" indent="97200" algn="just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АМС-300Ф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предоставляет пользователю полный функционал по оформлению расчетов для предприятий торговли, услуг, банковских и платежных агентов, интернет магазинов и других предприятий где необходимо применение ККТ.</a:t>
            </a:r>
          </a:p>
          <a:p>
            <a:pPr marL="360000" indent="97200" algn="just"/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Возможно подключение сканера, весов, банковского терминала.</a:t>
            </a:r>
          </a:p>
          <a:p>
            <a:pPr marL="360000" indent="97200" algn="just"/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ККТ поставляется с электромеханическим денежным ящиком.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340768"/>
            <a:ext cx="2880320" cy="2722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60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5696" y="473995"/>
            <a:ext cx="5472608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baseline="30000" dirty="0">
                <a:solidFill>
                  <a:schemeClr val="accent1">
                    <a:lumMod val="75000"/>
                  </a:schemeClr>
                </a:solidFill>
              </a:rPr>
              <a:t>Контрольно-кассовая техника </a:t>
            </a:r>
          </a:p>
          <a:p>
            <a:r>
              <a:rPr lang="ru-RU" sz="2800" b="1" baseline="30000" dirty="0">
                <a:solidFill>
                  <a:srgbClr val="00B0F0"/>
                </a:solidFill>
              </a:rPr>
              <a:t>АМС-300.1Ф</a:t>
            </a:r>
            <a:endParaRPr lang="ru-RU" sz="2800" b="1" baseline="30000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5696" y="3981104"/>
            <a:ext cx="68407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97200" algn="just"/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Полноценное рабочее место кассира не требующее дополнительных устройств и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компьютера,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отвечающее требованиям ФЗ-54.</a:t>
            </a:r>
          </a:p>
          <a:p>
            <a:pPr marL="360000" indent="97200" algn="just"/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360000" indent="97200" algn="just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АМС-300.1Ф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предоставляет пользователю полный функционал по оформлению расчетов для предприятий торговли, услуг, банковских и платежных агентов, интернет магазинов и других предприятий где необходимо применение ККТ.</a:t>
            </a:r>
          </a:p>
          <a:p>
            <a:pPr marL="360000" indent="97200" algn="just"/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Возможно подключение сканера, весов, банковского терминала.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84784"/>
            <a:ext cx="3456384" cy="2482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31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5696" y="404664"/>
            <a:ext cx="5472608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baseline="30000" dirty="0">
                <a:solidFill>
                  <a:schemeClr val="accent1">
                    <a:lumMod val="75000"/>
                  </a:schemeClr>
                </a:solidFill>
              </a:rPr>
              <a:t>Контрольно-кассовая техника </a:t>
            </a:r>
          </a:p>
          <a:p>
            <a:r>
              <a:rPr lang="ru-RU" sz="2800" b="1" baseline="30000" dirty="0" smtClean="0">
                <a:solidFill>
                  <a:srgbClr val="00B0F0"/>
                </a:solidFill>
              </a:rPr>
              <a:t>АМС-700Ф</a:t>
            </a:r>
            <a:endParaRPr lang="ru-RU" sz="2800" b="1" baseline="30000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45320" y="4058295"/>
            <a:ext cx="67687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97200" algn="just"/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Полноценное рабочее место кассира не требующее дополнительных устройств и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компьютера,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отвечающее требованиям ФЗ-54.</a:t>
            </a:r>
          </a:p>
          <a:p>
            <a:pPr marL="360000" indent="97200" algn="just"/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360000" indent="97200" algn="just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АМС-700Ф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предоставляет пользователю полный функционал по оформлению расчетов для предприятий торговли, услуг, банковских и платежных агентов, интернет магазинов и других предприятий где необходимо применение ККТ.</a:t>
            </a:r>
          </a:p>
          <a:p>
            <a:pPr marL="360000" indent="97200" algn="just"/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Возможно подключение сканера, весов, банковского терминала.</a:t>
            </a:r>
          </a:p>
          <a:p>
            <a:pPr marL="360000" indent="97200" algn="just"/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Встроенный аккумулятор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340768"/>
            <a:ext cx="3492606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69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458801"/>
            <a:ext cx="5472608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baseline="30000" dirty="0">
                <a:solidFill>
                  <a:schemeClr val="accent1">
                    <a:lumMod val="75000"/>
                  </a:schemeClr>
                </a:solidFill>
              </a:rPr>
              <a:t>Контрольно-кассовая </a:t>
            </a:r>
            <a:r>
              <a:rPr lang="ru-RU" sz="2800" b="1" baseline="30000" dirty="0" smtClean="0">
                <a:solidFill>
                  <a:schemeClr val="accent1">
                    <a:lumMod val="75000"/>
                  </a:schemeClr>
                </a:solidFill>
              </a:rPr>
              <a:t>техника</a:t>
            </a:r>
          </a:p>
          <a:p>
            <a:r>
              <a:rPr lang="ru-RU" sz="2800" b="1" baseline="30000" dirty="0" smtClean="0">
                <a:solidFill>
                  <a:srgbClr val="00B0F0"/>
                </a:solidFill>
              </a:rPr>
              <a:t>Облако-1Ф</a:t>
            </a:r>
            <a:endParaRPr lang="ru-RU" sz="2800" b="1" baseline="30000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4964597"/>
            <a:ext cx="66967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algn="just"/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Современный фискальный регистратор для сфер торговли и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услуг, отвечающий требованиям ФЗ-54.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360000" algn="just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Открытый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протокол управления по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сетям TCP/IP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без необходимости установки драйверов позволяет спроектировать АРМ кассира для любой операционной системы.</a:t>
            </a:r>
          </a:p>
          <a:p>
            <a:pPr marL="360000" algn="just"/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Работа в системах автоматизации, ЕГАИС, поддерживается работа с системой программ «1С:Предприятие»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496674"/>
            <a:ext cx="2448272" cy="2262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701" y="946204"/>
            <a:ext cx="2579174" cy="1797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16216" y="2933330"/>
            <a:ext cx="2091406" cy="297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baseline="30000" dirty="0" smtClean="0">
                <a:solidFill>
                  <a:srgbClr val="00B0F0"/>
                </a:solidFill>
              </a:rPr>
              <a:t>Облако-1Ф исполнение 2 </a:t>
            </a:r>
            <a:endParaRPr lang="ru-RU" sz="2000" b="1" baseline="30000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8024" y="3230847"/>
            <a:ext cx="4104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algn="just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Современная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Интернет-касса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, отвечающая требованиям ФЗ-54.</a:t>
            </a:r>
          </a:p>
          <a:p>
            <a:pPr marL="360000" algn="just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Инновационное решение в области кассового обслуживания</a:t>
            </a:r>
          </a:p>
          <a:p>
            <a:pPr marL="360000" algn="just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Облачный сервис для подключения онлайн и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оффлайн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точек продаж и ККТ</a:t>
            </a:r>
          </a:p>
        </p:txBody>
      </p:sp>
    </p:spTree>
    <p:extLst>
      <p:ext uri="{BB962C8B-B14F-4D97-AF65-F5344CB8AC3E}">
        <p14:creationId xmlns:p14="http://schemas.microsoft.com/office/powerpoint/2010/main" val="70045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05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14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9392"/>
            <a:ext cx="9144000" cy="7056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26571" y="2348880"/>
            <a:ext cx="84908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Спасибо</a:t>
            </a:r>
            <a:r>
              <a:rPr kumimoji="0" lang="ru-RU" sz="27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за внимание</a:t>
            </a: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7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397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260</Words>
  <Application>Microsoft Office PowerPoint</Application>
  <PresentationFormat>Экран (4:3)</PresentationFormat>
  <Paragraphs>36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Перов Сергей</dc:creator>
  <cp:lastModifiedBy>Барабанщиков В.В.</cp:lastModifiedBy>
  <cp:revision>55</cp:revision>
  <dcterms:created xsi:type="dcterms:W3CDTF">2018-10-31T08:45:56Z</dcterms:created>
  <dcterms:modified xsi:type="dcterms:W3CDTF">2019-09-02T08:16:21Z</dcterms:modified>
</cp:coreProperties>
</file>